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74B7-6229-BED4-B503-2DECE090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DF13B-3CA1-1973-7854-AED1ED1C5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4EAB-3B0C-4AA7-9DF3-D7848372EABE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35C40-F2A0-4880-1522-D4815BD40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1B5AA-0385-DBE4-D73F-8CEE5CC8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A345-39FA-44E2-9729-0AC992A3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46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00DA0D-A6B3-38B7-C5A6-6A0333C6C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DEB80-646F-8837-860A-4BE21F293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7BB6B-5135-6E77-6830-A8FEE6B5F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514EAB-3B0C-4AA7-9DF3-D7848372EABE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56FBB-3C4F-9BDE-30E5-7CAA62C42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15E7E-F6F8-4542-3D5F-F24B1E9DD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96A345-39FA-44E2-9729-0AC992A3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0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3025A5-2C44-242D-9A12-E2BC427BC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The role of the epithelium as a critical immune-functioning organ in both upper and lower airway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20511-B05D-D282-1BF8-CEFA7196C0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9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C2A561-C99D-FDC3-B7BA-91250D63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IL-25, IL-33, TSLP and airway hyperresponsiveness </a:t>
            </a:r>
            <a:br>
              <a:rPr lang="en-GB"/>
            </a:br>
            <a:r>
              <a:rPr lang="en-GB"/>
              <a:t>in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9E971-0CD8-FB8E-720F-CB85F1484E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9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5A3F47-55CA-162E-C688-69256888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cytokines can drive airway remodelling in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AF622F-D96C-A7BA-9649-DC5AFBB83E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6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BDF409-9833-CC4B-A64D-DDE69B10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relevance of mucus plugging in 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24945-1556-C221-4DFC-2ED8CDB135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54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35083E-881E-A763-0294-D2337AE4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Mucus plugging – a detrimental feature in 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01574-4361-5AB6-DEEE-E08A70610F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7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5CEDC2-4270-D06F-26E0-16FE325B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cytokines may play a key role in driving </a:t>
            </a:r>
            <a:br>
              <a:rPr lang="en-GB"/>
            </a:br>
            <a:r>
              <a:rPr lang="en-GB"/>
              <a:t>airway inflammation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6D51B-444C-31F1-3970-038CC771CC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4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E7E1F7-259D-9764-813F-39C6FB88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CRSwNP is frequently associated with asthma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8A134-B08C-E68A-A15C-7F56221895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C6415B-1BC8-3471-7E2C-81A40AA4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United airways disease – the co-occurrence of upper and lower airway inflammatory diseases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3879B-22D0-47B8-CA48-A34DEE536A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6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C7E949-9488-7406-83F4-C967BEC0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Similarities in the cellular composition and structure </a:t>
            </a:r>
            <a:br>
              <a:rPr lang="en-GB"/>
            </a:br>
            <a:r>
              <a:rPr lang="en-GB"/>
              <a:t>of the upper and lower airway epithelium</a:t>
            </a:r>
            <a:r>
              <a:rPr lang="en-GB" baseline="30000"/>
              <a:t>1–6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662CB3-3BEA-FCC2-5663-4A37001DAB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0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7CBBE3-9D76-A7CC-79EA-E3D9BD99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is a first line of protection from</a:t>
            </a:r>
            <a:br>
              <a:rPr lang="en-GB"/>
            </a:br>
            <a:r>
              <a:rPr lang="en-GB"/>
              <a:t>environmental exposures</a:t>
            </a:r>
            <a:r>
              <a:rPr lang="en-GB" baseline="30000"/>
              <a:t>1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C881E3-2037-2BDC-C763-1DA19E5763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5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7E6BF1-B0D5-B45E-7C89-F51B97D3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plays a fundamental role in asthma</a:t>
            </a:r>
            <a:r>
              <a:rPr lang="en-GB" baseline="30000"/>
              <a:t>1–4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0BCDD-3AC4-D3C5-8D98-91275BA9EE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3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2DA8F0-F37F-0D22-39F9-9BE9CB9C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traits and pathogenetic mechanisms of asthma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3EAFED-A6D3-5C9D-23CC-01AA249B60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4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2502DC-7A96-52EE-3341-A3FC7724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Similar inflammatory processes are associated with both upper and lower airways diseases</a:t>
            </a:r>
            <a:r>
              <a:rPr lang="en-GB" baseline="30000"/>
              <a:t>1–3</a:t>
            </a:r>
            <a:endParaRPr lang="en-GB" baseline="30000">
              <a:ea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FEDD6-0019-3231-FC80-C3DFA8A314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EA0F54-22D0-705D-0C81-78ACC7B4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Multiple inflammatory pathways underpin the complexity and heterogeneity of inflammation in severe asthma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90909-91E8-0351-1430-411CC7252A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5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8" ma:contentTypeDescription="Create a new document." ma:contentTypeScope="" ma:versionID="3ad194e439fd80adb0d5a55e2079ecfd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043141fc173ae9909d91648a170d1527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Keyword xmlns="44a56295-c29e-4898-8136-a54736c65b82" xsi:nil="true"/>
    <Descriptions xmlns="44a56295-c29e-4898-8136-a54736c65b82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B4223571-2FBE-44BF-A127-E32F235FBFA9}"/>
</file>

<file path=customXml/itemProps2.xml><?xml version="1.0" encoding="utf-8"?>
<ds:datastoreItem xmlns:ds="http://schemas.openxmlformats.org/officeDocument/2006/customXml" ds:itemID="{2E1FA9C3-9645-4D31-9FAD-858F5305B0E4}"/>
</file>

<file path=customXml/itemProps3.xml><?xml version="1.0" encoding="utf-8"?>
<ds:datastoreItem xmlns:ds="http://schemas.openxmlformats.org/officeDocument/2006/customXml" ds:itemID="{ECC0339E-B17D-4169-BB7B-1724B6ECC4CF}"/>
</file>

<file path=customXml/itemProps4.xml><?xml version="1.0" encoding="utf-8"?>
<ds:datastoreItem xmlns:ds="http://schemas.openxmlformats.org/officeDocument/2006/customXml" ds:itemID="{8E80617E-614B-4288-B7D2-B05E49ADC9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Cambria</vt:lpstr>
      <vt:lpstr>Office Theme</vt:lpstr>
      <vt:lpstr>The role of the epithelium as a critical immune-functioning organ in both upper and lower airway disease</vt:lpstr>
      <vt:lpstr>CRSwNP is frequently associated with asthma</vt:lpstr>
      <vt:lpstr>United airways disease – the co-occurrence of upper and lower airway inflammatory diseases</vt:lpstr>
      <vt:lpstr>Similarities in the cellular composition and structure  of the upper and lower airway epithelium1–6</vt:lpstr>
      <vt:lpstr>The airway epithelium is a first line of protection from environmental exposures1</vt:lpstr>
      <vt:lpstr>The airway epithelium plays a fundamental role in asthma1–4</vt:lpstr>
      <vt:lpstr>Clinical traits and pathogenetic mechanisms of asthma</vt:lpstr>
      <vt:lpstr>Similar inflammatory processes are associated with both upper and lower airways diseases1–3</vt:lpstr>
      <vt:lpstr>Multiple inflammatory pathways underpin the complexity and heterogeneity of inflammation in severe asthma</vt:lpstr>
      <vt:lpstr>IL-25, IL-33, TSLP and airway hyperresponsiveness  in asthma</vt:lpstr>
      <vt:lpstr>Epithelial cytokines can drive airway remodelling in asthma</vt:lpstr>
      <vt:lpstr>Clinical relevance of mucus plugging in severe asthma</vt:lpstr>
      <vt:lpstr>Mucus plugging – a detrimental feature in severe asthma</vt:lpstr>
      <vt:lpstr>Epithelial cytokines may play a key role in driving  airway inflammation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the epithelium as a critical immune-functioning organ in both upper and lower airway disease</dc:title>
  <dc:creator>Helios Medical Communications</dc:creator>
  <cp:lastModifiedBy>Helios Medical Communications</cp:lastModifiedBy>
  <cp:revision>1</cp:revision>
  <dcterms:created xsi:type="dcterms:W3CDTF">2024-07-08T09:13:21Z</dcterms:created>
  <dcterms:modified xsi:type="dcterms:W3CDTF">2024-07-08T09:13:21Z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  <property fmtid="{D5CDD505-2E9C-101B-9397-08002B2CF9AE}" pid="3" name="MediaServiceImageTags">
    <vt:lpwstr/>
  </property>
</Properties>
</file>